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81" r:id="rId6"/>
    <p:sldId id="261" r:id="rId7"/>
    <p:sldId id="262" r:id="rId8"/>
    <p:sldId id="263" r:id="rId9"/>
    <p:sldId id="265" r:id="rId10"/>
    <p:sldId id="266" r:id="rId11"/>
    <p:sldId id="268" r:id="rId12"/>
    <p:sldId id="270" r:id="rId13"/>
    <p:sldId id="271" r:id="rId14"/>
    <p:sldId id="272" r:id="rId15"/>
    <p:sldId id="273" r:id="rId16"/>
    <p:sldId id="274" r:id="rId17"/>
    <p:sldId id="276" r:id="rId18"/>
    <p:sldId id="279" r:id="rId19"/>
    <p:sldId id="280" r:id="rId20"/>
  </p:sldIdLst>
  <p:sldSz cx="18288000" cy="10287000"/>
  <p:notesSz cx="18288000" cy="10287000"/>
  <p:embeddedFontLst>
    <p:embeddedFont>
      <p:font typeface="Arial Black" panose="020B0A04020102020204" pitchFamily="34" charset="0"/>
      <p:regular r:id="rId22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rEKeqHpZQgHNgb3f/eTvAZBwx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30" autoAdjust="0"/>
    <p:restoredTop sz="94683"/>
  </p:normalViewPr>
  <p:slideViewPr>
    <p:cSldViewPr snapToGrid="0">
      <p:cViewPr varScale="1">
        <p:scale>
          <a:sx n="46" d="100"/>
          <a:sy n="46" d="100"/>
        </p:scale>
        <p:origin x="84" y="3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BE35F368-B90F-7FE0-8240-64DF0F9B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>
            <a:extLst>
              <a:ext uri="{FF2B5EF4-FFF2-40B4-BE49-F238E27FC236}">
                <a16:creationId xmlns:a16="http://schemas.microsoft.com/office/drawing/2014/main" id="{B689CDFC-46F7-A1FD-6639-AF7852B27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>
            <a:extLst>
              <a:ext uri="{FF2B5EF4-FFF2-40B4-BE49-F238E27FC236}">
                <a16:creationId xmlns:a16="http://schemas.microsoft.com/office/drawing/2014/main" id="{EA0EA7FD-098B-E80A-F871-594C5D658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427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2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46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616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82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993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561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290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011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5304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4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165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412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624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5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648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781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0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1015999" y="3910660"/>
            <a:ext cx="5234676" cy="136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err="1">
                <a:solidFill>
                  <a:schemeClr val="tx1"/>
                </a:solidFill>
              </a:rPr>
              <a:t>RideEase</a:t>
            </a:r>
            <a:endParaRPr sz="8800" dirty="0">
              <a:solidFill>
                <a:schemeClr val="tx1"/>
              </a:solidFill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1111401" y="3661917"/>
            <a:ext cx="3255499" cy="3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Car Pooling Application</a:t>
            </a:r>
            <a:endParaRPr sz="21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107439" y="5780658"/>
            <a:ext cx="12595860" cy="161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Trebuchet MS"/>
                <a:ea typeface="Trebuchet MS"/>
                <a:cs typeface="Trebuchet MS"/>
                <a:sym typeface="Trebuchet MS"/>
              </a:rPr>
              <a:t>TEAM 2:</a:t>
            </a: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Trebuchet MS"/>
                <a:ea typeface="Trebuchet MS"/>
                <a:cs typeface="Trebuchet MS"/>
                <a:sym typeface="Trebuchet MS"/>
              </a:rPr>
              <a:t>Himanshu Garg | Manas </a:t>
            </a:r>
            <a:r>
              <a:rPr lang="en-US" sz="2600" dirty="0" err="1">
                <a:latin typeface="Trebuchet MS"/>
                <a:ea typeface="Trebuchet MS"/>
                <a:cs typeface="Trebuchet MS"/>
                <a:sym typeface="Trebuchet MS"/>
              </a:rPr>
              <a:t>Karande</a:t>
            </a:r>
            <a:r>
              <a:rPr lang="en-US" sz="2600" dirty="0">
                <a:latin typeface="Trebuchet MS"/>
                <a:ea typeface="Trebuchet MS"/>
                <a:cs typeface="Trebuchet MS"/>
                <a:sym typeface="Trebuchet MS"/>
              </a:rPr>
              <a:t> | </a:t>
            </a:r>
            <a:r>
              <a:rPr lang="en-US" sz="2600" dirty="0" err="1">
                <a:latin typeface="Trebuchet MS"/>
                <a:ea typeface="Trebuchet MS"/>
                <a:cs typeface="Trebuchet MS"/>
                <a:sym typeface="Trebuchet MS"/>
              </a:rPr>
              <a:t>Abhyaung</a:t>
            </a:r>
            <a:r>
              <a:rPr lang="en-US" sz="2600" dirty="0">
                <a:latin typeface="Trebuchet MS"/>
                <a:ea typeface="Trebuchet MS"/>
                <a:cs typeface="Trebuchet MS"/>
                <a:sym typeface="Trebuchet MS"/>
              </a:rPr>
              <a:t> Havale | Manjusha </a:t>
            </a:r>
            <a:r>
              <a:rPr lang="en-US" sz="2600" dirty="0" err="1">
                <a:latin typeface="Trebuchet MS"/>
                <a:ea typeface="Trebuchet MS"/>
                <a:cs typeface="Trebuchet MS"/>
                <a:sym typeface="Trebuchet MS"/>
              </a:rPr>
              <a:t>Domala</a:t>
            </a:r>
            <a:r>
              <a:rPr lang="en-US" sz="2600" dirty="0">
                <a:latin typeface="Trebuchet MS"/>
                <a:ea typeface="Trebuchet MS"/>
                <a:cs typeface="Trebuchet MS"/>
                <a:sym typeface="Trebuchet MS"/>
              </a:rPr>
              <a:t> | Abhay Soni | Abhishek Kasula | Karan Yadav | Shivam Dubey | Shivani Jain | Anish </a:t>
            </a:r>
            <a:r>
              <a:rPr lang="en-US" sz="2600" dirty="0" err="1">
                <a:latin typeface="Trebuchet MS"/>
                <a:ea typeface="Trebuchet MS"/>
                <a:cs typeface="Trebuchet MS"/>
                <a:sym typeface="Trebuchet MS"/>
              </a:rPr>
              <a:t>Ayare</a:t>
            </a:r>
            <a:endParaRPr sz="2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387412" y="610450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0401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bg1"/>
                </a:solidFill>
              </a:rPr>
              <a:t>Search Ride (Backend)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E7C04-64FC-4947-2CB8-333E01DB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21" t="1203" b="6482"/>
          <a:stretch/>
        </p:blipFill>
        <p:spPr>
          <a:xfrm>
            <a:off x="1952624" y="1463389"/>
            <a:ext cx="13535025" cy="84929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811276" y="629141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174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Stripe Payment (Frontend)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324E3-82C3-7684-3095-D3157F74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54" r="4209" b="4963"/>
          <a:stretch/>
        </p:blipFill>
        <p:spPr>
          <a:xfrm>
            <a:off x="3070747" y="1749961"/>
            <a:ext cx="12458207" cy="8366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811276" y="528104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415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bg1"/>
                </a:solidFill>
              </a:rPr>
              <a:t>Reviews (Vehicle Reviews-Frontend)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1EF82-583E-5643-D7F3-D0D8C09D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61"/>
          <a:stretch/>
        </p:blipFill>
        <p:spPr>
          <a:xfrm>
            <a:off x="2830447" y="1464258"/>
            <a:ext cx="12247627" cy="83348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12700" rIns="0" bIns="0" anchor="ctr" anchorCtr="0">
            <a:normAutofit/>
          </a:bodyPr>
          <a:lstStyle/>
          <a:p>
            <a:pPr marL="2080895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Reviews (Ride Reviews-Backend)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1F4D3-B605-97AA-DBF2-F8289833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83" t="8360" r="2" b="5250"/>
          <a:stretch/>
        </p:blipFill>
        <p:spPr>
          <a:xfrm>
            <a:off x="3600450" y="2674822"/>
            <a:ext cx="11639550" cy="729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12700" rIns="0" bIns="0" anchor="ctr" anchorCtr="0">
            <a:normAutofit/>
          </a:bodyPr>
          <a:lstStyle/>
          <a:p>
            <a:pPr marL="127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Ride History (Ride History-Frontend)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CAD2F-F3D0-BDC2-7A27-3A974363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15"/>
          <a:stretch/>
        </p:blipFill>
        <p:spPr>
          <a:xfrm>
            <a:off x="887476" y="2798647"/>
            <a:ext cx="13027557" cy="652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6059551" y="4420311"/>
            <a:ext cx="6171565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Deployment</a:t>
            </a:r>
            <a:endParaRPr sz="8800"/>
          </a:p>
        </p:txBody>
      </p:sp>
      <p:sp>
        <p:nvSpPr>
          <p:cNvPr id="199" name="Google Shape;199;p18"/>
          <p:cNvSpPr/>
          <p:nvPr/>
        </p:nvSpPr>
        <p:spPr>
          <a:xfrm>
            <a:off x="7908925" y="2541270"/>
            <a:ext cx="2472055" cy="1935480"/>
          </a:xfrm>
          <a:custGeom>
            <a:avLst/>
            <a:gdLst/>
            <a:ahLst/>
            <a:cxnLst/>
            <a:rect l="l" t="t" r="r" b="b"/>
            <a:pathLst>
              <a:path w="2472054" h="1935479" extrusionOk="0">
                <a:moveTo>
                  <a:pt x="1590040" y="726058"/>
                </a:moveTo>
                <a:lnTo>
                  <a:pt x="1415542" y="707771"/>
                </a:lnTo>
                <a:lnTo>
                  <a:pt x="1406778" y="671068"/>
                </a:lnTo>
                <a:lnTo>
                  <a:pt x="1392427" y="634237"/>
                </a:lnTo>
                <a:lnTo>
                  <a:pt x="1377823" y="597534"/>
                </a:lnTo>
                <a:lnTo>
                  <a:pt x="1360424" y="563879"/>
                </a:lnTo>
                <a:lnTo>
                  <a:pt x="1467993" y="419734"/>
                </a:lnTo>
                <a:lnTo>
                  <a:pt x="1476628" y="407543"/>
                </a:lnTo>
                <a:lnTo>
                  <a:pt x="1482471" y="392302"/>
                </a:lnTo>
                <a:lnTo>
                  <a:pt x="1485392" y="376935"/>
                </a:lnTo>
                <a:lnTo>
                  <a:pt x="1485392" y="358521"/>
                </a:lnTo>
                <a:lnTo>
                  <a:pt x="1482471" y="343153"/>
                </a:lnTo>
                <a:lnTo>
                  <a:pt x="1479550" y="327786"/>
                </a:lnTo>
                <a:lnTo>
                  <a:pt x="1470786" y="312547"/>
                </a:lnTo>
                <a:lnTo>
                  <a:pt x="1462151" y="300227"/>
                </a:lnTo>
                <a:lnTo>
                  <a:pt x="1380744" y="214502"/>
                </a:lnTo>
                <a:lnTo>
                  <a:pt x="1369059" y="205358"/>
                </a:lnTo>
                <a:lnTo>
                  <a:pt x="1354581" y="196087"/>
                </a:lnTo>
                <a:lnTo>
                  <a:pt x="1339977" y="189991"/>
                </a:lnTo>
                <a:lnTo>
                  <a:pt x="1325499" y="189991"/>
                </a:lnTo>
                <a:lnTo>
                  <a:pt x="1307973" y="189991"/>
                </a:lnTo>
                <a:lnTo>
                  <a:pt x="1293495" y="193039"/>
                </a:lnTo>
                <a:lnTo>
                  <a:pt x="1279017" y="199135"/>
                </a:lnTo>
                <a:lnTo>
                  <a:pt x="1267332" y="208279"/>
                </a:lnTo>
                <a:lnTo>
                  <a:pt x="1130807" y="321818"/>
                </a:lnTo>
                <a:lnTo>
                  <a:pt x="1098803" y="303275"/>
                </a:lnTo>
                <a:lnTo>
                  <a:pt x="1063752" y="288035"/>
                </a:lnTo>
                <a:lnTo>
                  <a:pt x="1028953" y="272669"/>
                </a:lnTo>
                <a:lnTo>
                  <a:pt x="994155" y="260350"/>
                </a:lnTo>
                <a:lnTo>
                  <a:pt x="973708" y="79755"/>
                </a:lnTo>
                <a:lnTo>
                  <a:pt x="956309" y="36829"/>
                </a:lnTo>
                <a:lnTo>
                  <a:pt x="932942" y="15366"/>
                </a:lnTo>
                <a:lnTo>
                  <a:pt x="921384" y="6223"/>
                </a:lnTo>
                <a:lnTo>
                  <a:pt x="903985" y="3175"/>
                </a:lnTo>
                <a:lnTo>
                  <a:pt x="889380" y="0"/>
                </a:lnTo>
                <a:lnTo>
                  <a:pt x="773176" y="0"/>
                </a:lnTo>
                <a:lnTo>
                  <a:pt x="758571" y="3175"/>
                </a:lnTo>
                <a:lnTo>
                  <a:pt x="744093" y="6223"/>
                </a:lnTo>
                <a:lnTo>
                  <a:pt x="706374" y="36829"/>
                </a:lnTo>
                <a:lnTo>
                  <a:pt x="688975" y="79755"/>
                </a:lnTo>
                <a:lnTo>
                  <a:pt x="668527" y="260350"/>
                </a:lnTo>
                <a:lnTo>
                  <a:pt x="633602" y="272669"/>
                </a:lnTo>
                <a:lnTo>
                  <a:pt x="598804" y="288035"/>
                </a:lnTo>
                <a:lnTo>
                  <a:pt x="566801" y="303275"/>
                </a:lnTo>
                <a:lnTo>
                  <a:pt x="534797" y="321818"/>
                </a:lnTo>
                <a:lnTo>
                  <a:pt x="398145" y="208279"/>
                </a:lnTo>
                <a:lnTo>
                  <a:pt x="383540" y="199135"/>
                </a:lnTo>
                <a:lnTo>
                  <a:pt x="369189" y="193039"/>
                </a:lnTo>
                <a:lnTo>
                  <a:pt x="354583" y="189991"/>
                </a:lnTo>
                <a:lnTo>
                  <a:pt x="339978" y="189991"/>
                </a:lnTo>
                <a:lnTo>
                  <a:pt x="325500" y="189991"/>
                </a:lnTo>
                <a:lnTo>
                  <a:pt x="308101" y="196087"/>
                </a:lnTo>
                <a:lnTo>
                  <a:pt x="296418" y="205358"/>
                </a:lnTo>
                <a:lnTo>
                  <a:pt x="284733" y="214502"/>
                </a:lnTo>
                <a:lnTo>
                  <a:pt x="203326" y="300227"/>
                </a:lnTo>
                <a:lnTo>
                  <a:pt x="191770" y="312547"/>
                </a:lnTo>
                <a:lnTo>
                  <a:pt x="185927" y="327786"/>
                </a:lnTo>
                <a:lnTo>
                  <a:pt x="180213" y="343153"/>
                </a:lnTo>
                <a:lnTo>
                  <a:pt x="177292" y="358521"/>
                </a:lnTo>
                <a:lnTo>
                  <a:pt x="177292" y="376935"/>
                </a:lnTo>
                <a:lnTo>
                  <a:pt x="180213" y="392302"/>
                </a:lnTo>
                <a:lnTo>
                  <a:pt x="185927" y="407543"/>
                </a:lnTo>
                <a:lnTo>
                  <a:pt x="194691" y="419734"/>
                </a:lnTo>
                <a:lnTo>
                  <a:pt x="302259" y="563879"/>
                </a:lnTo>
                <a:lnTo>
                  <a:pt x="284733" y="597534"/>
                </a:lnTo>
                <a:lnTo>
                  <a:pt x="270382" y="634237"/>
                </a:lnTo>
                <a:lnTo>
                  <a:pt x="258699" y="671068"/>
                </a:lnTo>
                <a:lnTo>
                  <a:pt x="247015" y="707771"/>
                </a:lnTo>
                <a:lnTo>
                  <a:pt x="75565" y="726058"/>
                </a:lnTo>
                <a:lnTo>
                  <a:pt x="60959" y="732281"/>
                </a:lnTo>
                <a:lnTo>
                  <a:pt x="46481" y="738377"/>
                </a:lnTo>
                <a:lnTo>
                  <a:pt x="11556" y="772159"/>
                </a:lnTo>
                <a:lnTo>
                  <a:pt x="0" y="802766"/>
                </a:lnTo>
                <a:lnTo>
                  <a:pt x="0" y="818006"/>
                </a:lnTo>
                <a:lnTo>
                  <a:pt x="0" y="937640"/>
                </a:lnTo>
                <a:lnTo>
                  <a:pt x="0" y="955928"/>
                </a:lnTo>
                <a:lnTo>
                  <a:pt x="5715" y="971296"/>
                </a:lnTo>
                <a:lnTo>
                  <a:pt x="31876" y="1011047"/>
                </a:lnTo>
                <a:lnTo>
                  <a:pt x="75565" y="1029588"/>
                </a:lnTo>
                <a:lnTo>
                  <a:pt x="247015" y="1050925"/>
                </a:lnTo>
                <a:lnTo>
                  <a:pt x="258699" y="1087627"/>
                </a:lnTo>
                <a:lnTo>
                  <a:pt x="270382" y="1121409"/>
                </a:lnTo>
                <a:lnTo>
                  <a:pt x="284733" y="1158112"/>
                </a:lnTo>
                <a:lnTo>
                  <a:pt x="302259" y="1191768"/>
                </a:lnTo>
                <a:lnTo>
                  <a:pt x="194691" y="1335913"/>
                </a:lnTo>
                <a:lnTo>
                  <a:pt x="185927" y="1351152"/>
                </a:lnTo>
                <a:lnTo>
                  <a:pt x="180213" y="1366519"/>
                </a:lnTo>
                <a:lnTo>
                  <a:pt x="177292" y="1381759"/>
                </a:lnTo>
                <a:lnTo>
                  <a:pt x="177292" y="1397127"/>
                </a:lnTo>
                <a:lnTo>
                  <a:pt x="191770" y="1443101"/>
                </a:lnTo>
                <a:lnTo>
                  <a:pt x="284733" y="1541144"/>
                </a:lnTo>
                <a:lnTo>
                  <a:pt x="296418" y="1553337"/>
                </a:lnTo>
                <a:lnTo>
                  <a:pt x="308101" y="1559559"/>
                </a:lnTo>
                <a:lnTo>
                  <a:pt x="325500" y="1565655"/>
                </a:lnTo>
                <a:lnTo>
                  <a:pt x="339978" y="1568703"/>
                </a:lnTo>
                <a:lnTo>
                  <a:pt x="354583" y="1568703"/>
                </a:lnTo>
                <a:lnTo>
                  <a:pt x="369189" y="1562607"/>
                </a:lnTo>
                <a:lnTo>
                  <a:pt x="383540" y="1556512"/>
                </a:lnTo>
                <a:lnTo>
                  <a:pt x="398145" y="1550289"/>
                </a:lnTo>
                <a:lnTo>
                  <a:pt x="534797" y="1437004"/>
                </a:lnTo>
                <a:lnTo>
                  <a:pt x="566801" y="1452371"/>
                </a:lnTo>
                <a:lnTo>
                  <a:pt x="598804" y="1470659"/>
                </a:lnTo>
                <a:lnTo>
                  <a:pt x="633602" y="1482978"/>
                </a:lnTo>
                <a:lnTo>
                  <a:pt x="668527" y="1495297"/>
                </a:lnTo>
                <a:lnTo>
                  <a:pt x="688975" y="1675891"/>
                </a:lnTo>
                <a:lnTo>
                  <a:pt x="706374" y="1721992"/>
                </a:lnTo>
                <a:lnTo>
                  <a:pt x="744093" y="1749425"/>
                </a:lnTo>
                <a:lnTo>
                  <a:pt x="758571" y="1755647"/>
                </a:lnTo>
                <a:lnTo>
                  <a:pt x="773176" y="1755647"/>
                </a:lnTo>
                <a:lnTo>
                  <a:pt x="889380" y="1755647"/>
                </a:lnTo>
                <a:lnTo>
                  <a:pt x="903985" y="1755647"/>
                </a:lnTo>
                <a:lnTo>
                  <a:pt x="921384" y="1749425"/>
                </a:lnTo>
                <a:lnTo>
                  <a:pt x="956309" y="1721992"/>
                </a:lnTo>
                <a:lnTo>
                  <a:pt x="973708" y="1675891"/>
                </a:lnTo>
                <a:lnTo>
                  <a:pt x="994155" y="1495297"/>
                </a:lnTo>
                <a:lnTo>
                  <a:pt x="1028953" y="1482978"/>
                </a:lnTo>
                <a:lnTo>
                  <a:pt x="1063752" y="1470659"/>
                </a:lnTo>
                <a:lnTo>
                  <a:pt x="1098803" y="1452371"/>
                </a:lnTo>
                <a:lnTo>
                  <a:pt x="1130807" y="1437004"/>
                </a:lnTo>
                <a:lnTo>
                  <a:pt x="1267332" y="1550289"/>
                </a:lnTo>
                <a:lnTo>
                  <a:pt x="1279017" y="1556512"/>
                </a:lnTo>
                <a:lnTo>
                  <a:pt x="1293495" y="1562607"/>
                </a:lnTo>
                <a:lnTo>
                  <a:pt x="1307973" y="1568703"/>
                </a:lnTo>
                <a:lnTo>
                  <a:pt x="1325499" y="1568703"/>
                </a:lnTo>
                <a:lnTo>
                  <a:pt x="1369059" y="1553337"/>
                </a:lnTo>
                <a:lnTo>
                  <a:pt x="1462151" y="1455419"/>
                </a:lnTo>
                <a:lnTo>
                  <a:pt x="1470786" y="1443101"/>
                </a:lnTo>
                <a:lnTo>
                  <a:pt x="1479550" y="1427860"/>
                </a:lnTo>
                <a:lnTo>
                  <a:pt x="1482471" y="1412493"/>
                </a:lnTo>
                <a:lnTo>
                  <a:pt x="1485392" y="1397127"/>
                </a:lnTo>
                <a:lnTo>
                  <a:pt x="1485392" y="1381759"/>
                </a:lnTo>
                <a:lnTo>
                  <a:pt x="1482471" y="1366519"/>
                </a:lnTo>
                <a:lnTo>
                  <a:pt x="1476628" y="1351152"/>
                </a:lnTo>
                <a:lnTo>
                  <a:pt x="1467993" y="1335913"/>
                </a:lnTo>
                <a:lnTo>
                  <a:pt x="1360424" y="1191768"/>
                </a:lnTo>
                <a:lnTo>
                  <a:pt x="1377823" y="1158112"/>
                </a:lnTo>
                <a:lnTo>
                  <a:pt x="1392427" y="1121409"/>
                </a:lnTo>
                <a:lnTo>
                  <a:pt x="1406778" y="1087627"/>
                </a:lnTo>
                <a:lnTo>
                  <a:pt x="1415542" y="1050925"/>
                </a:lnTo>
                <a:lnTo>
                  <a:pt x="1590040" y="1029588"/>
                </a:lnTo>
                <a:lnTo>
                  <a:pt x="1630806" y="1011047"/>
                </a:lnTo>
                <a:lnTo>
                  <a:pt x="1659763" y="971296"/>
                </a:lnTo>
                <a:lnTo>
                  <a:pt x="1665604" y="937640"/>
                </a:lnTo>
                <a:lnTo>
                  <a:pt x="1665604" y="818006"/>
                </a:lnTo>
                <a:lnTo>
                  <a:pt x="1662683" y="802766"/>
                </a:lnTo>
                <a:lnTo>
                  <a:pt x="1659763" y="784351"/>
                </a:lnTo>
                <a:lnTo>
                  <a:pt x="1651000" y="772159"/>
                </a:lnTo>
                <a:lnTo>
                  <a:pt x="1642364" y="756793"/>
                </a:lnTo>
                <a:lnTo>
                  <a:pt x="1630806" y="747649"/>
                </a:lnTo>
                <a:lnTo>
                  <a:pt x="1618996" y="738377"/>
                </a:lnTo>
                <a:lnTo>
                  <a:pt x="1604518" y="732281"/>
                </a:lnTo>
                <a:lnTo>
                  <a:pt x="1590040" y="726058"/>
                </a:lnTo>
                <a:close/>
              </a:path>
              <a:path w="2472054" h="1935479" extrusionOk="0">
                <a:moveTo>
                  <a:pt x="1023111" y="1081658"/>
                </a:moveTo>
                <a:lnTo>
                  <a:pt x="1002792" y="1099947"/>
                </a:lnTo>
                <a:lnTo>
                  <a:pt x="982472" y="1118361"/>
                </a:lnTo>
                <a:lnTo>
                  <a:pt x="932942" y="1142873"/>
                </a:lnTo>
                <a:lnTo>
                  <a:pt x="883539" y="1158112"/>
                </a:lnTo>
                <a:lnTo>
                  <a:pt x="831342" y="1164208"/>
                </a:lnTo>
                <a:lnTo>
                  <a:pt x="805179" y="1161287"/>
                </a:lnTo>
                <a:lnTo>
                  <a:pt x="779018" y="1158112"/>
                </a:lnTo>
                <a:lnTo>
                  <a:pt x="755776" y="1152016"/>
                </a:lnTo>
                <a:lnTo>
                  <a:pt x="729615" y="1142873"/>
                </a:lnTo>
                <a:lnTo>
                  <a:pt x="706374" y="1130553"/>
                </a:lnTo>
                <a:lnTo>
                  <a:pt x="683005" y="1118361"/>
                </a:lnTo>
                <a:lnTo>
                  <a:pt x="659765" y="1099947"/>
                </a:lnTo>
                <a:lnTo>
                  <a:pt x="639445" y="1081658"/>
                </a:lnTo>
                <a:lnTo>
                  <a:pt x="621919" y="1060069"/>
                </a:lnTo>
                <a:lnTo>
                  <a:pt x="604520" y="1035557"/>
                </a:lnTo>
                <a:lnTo>
                  <a:pt x="592963" y="1011047"/>
                </a:lnTo>
                <a:lnTo>
                  <a:pt x="581278" y="986662"/>
                </a:lnTo>
                <a:lnTo>
                  <a:pt x="572516" y="958976"/>
                </a:lnTo>
                <a:lnTo>
                  <a:pt x="566801" y="931418"/>
                </a:lnTo>
                <a:lnTo>
                  <a:pt x="560958" y="906906"/>
                </a:lnTo>
                <a:lnTo>
                  <a:pt x="560958" y="879348"/>
                </a:lnTo>
                <a:lnTo>
                  <a:pt x="560958" y="851788"/>
                </a:lnTo>
                <a:lnTo>
                  <a:pt x="566801" y="824229"/>
                </a:lnTo>
                <a:lnTo>
                  <a:pt x="581278" y="772159"/>
                </a:lnTo>
                <a:lnTo>
                  <a:pt x="604520" y="720089"/>
                </a:lnTo>
                <a:lnTo>
                  <a:pt x="639445" y="677163"/>
                </a:lnTo>
                <a:lnTo>
                  <a:pt x="659765" y="655701"/>
                </a:lnTo>
                <a:lnTo>
                  <a:pt x="683005" y="640460"/>
                </a:lnTo>
                <a:lnTo>
                  <a:pt x="706374" y="625094"/>
                </a:lnTo>
                <a:lnTo>
                  <a:pt x="755776" y="603630"/>
                </a:lnTo>
                <a:lnTo>
                  <a:pt x="805179" y="594359"/>
                </a:lnTo>
                <a:lnTo>
                  <a:pt x="831342" y="591438"/>
                </a:lnTo>
                <a:lnTo>
                  <a:pt x="857503" y="594359"/>
                </a:lnTo>
                <a:lnTo>
                  <a:pt x="909827" y="603630"/>
                </a:lnTo>
                <a:lnTo>
                  <a:pt x="959230" y="625094"/>
                </a:lnTo>
                <a:lnTo>
                  <a:pt x="1002792" y="655701"/>
                </a:lnTo>
                <a:lnTo>
                  <a:pt x="1023111" y="677163"/>
                </a:lnTo>
                <a:lnTo>
                  <a:pt x="1058036" y="720089"/>
                </a:lnTo>
                <a:lnTo>
                  <a:pt x="1084199" y="772159"/>
                </a:lnTo>
                <a:lnTo>
                  <a:pt x="1098803" y="824229"/>
                </a:lnTo>
                <a:lnTo>
                  <a:pt x="1101598" y="851788"/>
                </a:lnTo>
                <a:lnTo>
                  <a:pt x="1101598" y="879348"/>
                </a:lnTo>
                <a:lnTo>
                  <a:pt x="1101598" y="906906"/>
                </a:lnTo>
                <a:lnTo>
                  <a:pt x="1092961" y="958976"/>
                </a:lnTo>
                <a:lnTo>
                  <a:pt x="1072515" y="1011047"/>
                </a:lnTo>
                <a:lnTo>
                  <a:pt x="1058036" y="1035557"/>
                </a:lnTo>
                <a:lnTo>
                  <a:pt x="1043558" y="1060069"/>
                </a:lnTo>
                <a:lnTo>
                  <a:pt x="1023111" y="1081658"/>
                </a:lnTo>
                <a:close/>
              </a:path>
              <a:path w="2472054" h="1935479" extrusionOk="0">
                <a:moveTo>
                  <a:pt x="2390267" y="1206753"/>
                </a:moveTo>
                <a:lnTo>
                  <a:pt x="2256535" y="1237487"/>
                </a:lnTo>
                <a:lnTo>
                  <a:pt x="2242057" y="1215898"/>
                </a:lnTo>
                <a:lnTo>
                  <a:pt x="2224531" y="1197609"/>
                </a:lnTo>
                <a:lnTo>
                  <a:pt x="2271141" y="1059814"/>
                </a:lnTo>
                <a:lnTo>
                  <a:pt x="2274061" y="1050671"/>
                </a:lnTo>
                <a:lnTo>
                  <a:pt x="2274061" y="1041526"/>
                </a:lnTo>
                <a:lnTo>
                  <a:pt x="2271141" y="1023111"/>
                </a:lnTo>
                <a:lnTo>
                  <a:pt x="2259456" y="1007745"/>
                </a:lnTo>
                <a:lnTo>
                  <a:pt x="2253742" y="998601"/>
                </a:lnTo>
                <a:lnTo>
                  <a:pt x="2247900" y="995552"/>
                </a:lnTo>
                <a:lnTo>
                  <a:pt x="2186685" y="961898"/>
                </a:lnTo>
                <a:lnTo>
                  <a:pt x="2178050" y="958723"/>
                </a:lnTo>
                <a:lnTo>
                  <a:pt x="2169286" y="958723"/>
                </a:lnTo>
                <a:lnTo>
                  <a:pt x="2151888" y="958723"/>
                </a:lnTo>
                <a:lnTo>
                  <a:pt x="2134489" y="967994"/>
                </a:lnTo>
                <a:lnTo>
                  <a:pt x="2128647" y="974089"/>
                </a:lnTo>
                <a:lnTo>
                  <a:pt x="2122931" y="980312"/>
                </a:lnTo>
                <a:lnTo>
                  <a:pt x="2047240" y="1102740"/>
                </a:lnTo>
                <a:lnTo>
                  <a:pt x="2021077" y="1099693"/>
                </a:lnTo>
                <a:lnTo>
                  <a:pt x="1997836" y="1099693"/>
                </a:lnTo>
                <a:lnTo>
                  <a:pt x="1939671" y="967994"/>
                </a:lnTo>
                <a:lnTo>
                  <a:pt x="1933955" y="958723"/>
                </a:lnTo>
                <a:lnTo>
                  <a:pt x="1928114" y="952753"/>
                </a:lnTo>
                <a:lnTo>
                  <a:pt x="1913508" y="943482"/>
                </a:lnTo>
                <a:lnTo>
                  <a:pt x="1896109" y="937386"/>
                </a:lnTo>
                <a:lnTo>
                  <a:pt x="1887347" y="937386"/>
                </a:lnTo>
                <a:lnTo>
                  <a:pt x="1878583" y="940434"/>
                </a:lnTo>
                <a:lnTo>
                  <a:pt x="1814702" y="961898"/>
                </a:lnTo>
                <a:lnTo>
                  <a:pt x="1805940" y="964946"/>
                </a:lnTo>
                <a:lnTo>
                  <a:pt x="1797177" y="971041"/>
                </a:lnTo>
                <a:lnTo>
                  <a:pt x="1785493" y="986408"/>
                </a:lnTo>
                <a:lnTo>
                  <a:pt x="1779777" y="1004824"/>
                </a:lnTo>
                <a:lnTo>
                  <a:pt x="1779777" y="1013968"/>
                </a:lnTo>
                <a:lnTo>
                  <a:pt x="1779777" y="1023111"/>
                </a:lnTo>
                <a:lnTo>
                  <a:pt x="1808860" y="1167002"/>
                </a:lnTo>
                <a:lnTo>
                  <a:pt x="1788541" y="1182243"/>
                </a:lnTo>
                <a:lnTo>
                  <a:pt x="1771142" y="1200657"/>
                </a:lnTo>
                <a:lnTo>
                  <a:pt x="1643126" y="1148587"/>
                </a:lnTo>
                <a:lnTo>
                  <a:pt x="1634363" y="1148587"/>
                </a:lnTo>
                <a:lnTo>
                  <a:pt x="1622805" y="1145539"/>
                </a:lnTo>
                <a:lnTo>
                  <a:pt x="1584959" y="1167002"/>
                </a:lnTo>
                <a:lnTo>
                  <a:pt x="1550161" y="1237487"/>
                </a:lnTo>
                <a:lnTo>
                  <a:pt x="1547114" y="1246631"/>
                </a:lnTo>
                <a:lnTo>
                  <a:pt x="1544320" y="1255776"/>
                </a:lnTo>
                <a:lnTo>
                  <a:pt x="1547114" y="1277112"/>
                </a:lnTo>
                <a:lnTo>
                  <a:pt x="1552955" y="1292478"/>
                </a:lnTo>
                <a:lnTo>
                  <a:pt x="1558798" y="1301622"/>
                </a:lnTo>
                <a:lnTo>
                  <a:pt x="1567560" y="1307845"/>
                </a:lnTo>
                <a:lnTo>
                  <a:pt x="1683893" y="1387347"/>
                </a:lnTo>
                <a:lnTo>
                  <a:pt x="1680972" y="1411858"/>
                </a:lnTo>
                <a:lnTo>
                  <a:pt x="1677924" y="1439417"/>
                </a:lnTo>
                <a:lnTo>
                  <a:pt x="1552955" y="1500631"/>
                </a:lnTo>
                <a:lnTo>
                  <a:pt x="1547114" y="1503806"/>
                </a:lnTo>
                <a:lnTo>
                  <a:pt x="1538477" y="1509902"/>
                </a:lnTo>
                <a:lnTo>
                  <a:pt x="1529715" y="1528190"/>
                </a:lnTo>
                <a:lnTo>
                  <a:pt x="1523873" y="1546732"/>
                </a:lnTo>
                <a:lnTo>
                  <a:pt x="1526794" y="1555877"/>
                </a:lnTo>
                <a:lnTo>
                  <a:pt x="1526794" y="1565020"/>
                </a:lnTo>
                <a:lnTo>
                  <a:pt x="1550161" y="1632457"/>
                </a:lnTo>
                <a:lnTo>
                  <a:pt x="1552955" y="1638427"/>
                </a:lnTo>
                <a:lnTo>
                  <a:pt x="1558798" y="1647570"/>
                </a:lnTo>
                <a:lnTo>
                  <a:pt x="1570481" y="1659889"/>
                </a:lnTo>
                <a:lnTo>
                  <a:pt x="1587880" y="1665985"/>
                </a:lnTo>
                <a:lnTo>
                  <a:pt x="1596517" y="1665985"/>
                </a:lnTo>
                <a:lnTo>
                  <a:pt x="1605279" y="1665985"/>
                </a:lnTo>
                <a:lnTo>
                  <a:pt x="1741931" y="1635378"/>
                </a:lnTo>
                <a:lnTo>
                  <a:pt x="1756536" y="1656841"/>
                </a:lnTo>
                <a:lnTo>
                  <a:pt x="1773935" y="1675129"/>
                </a:lnTo>
                <a:lnTo>
                  <a:pt x="1727453" y="1812925"/>
                </a:lnTo>
                <a:lnTo>
                  <a:pt x="1724532" y="1822195"/>
                </a:lnTo>
                <a:lnTo>
                  <a:pt x="1724532" y="1831339"/>
                </a:lnTo>
                <a:lnTo>
                  <a:pt x="1727453" y="1849754"/>
                </a:lnTo>
                <a:lnTo>
                  <a:pt x="1736090" y="1864994"/>
                </a:lnTo>
                <a:lnTo>
                  <a:pt x="1744852" y="1871090"/>
                </a:lnTo>
                <a:lnTo>
                  <a:pt x="1750695" y="1877314"/>
                </a:lnTo>
                <a:lnTo>
                  <a:pt x="1811781" y="1907793"/>
                </a:lnTo>
                <a:lnTo>
                  <a:pt x="1820545" y="1914016"/>
                </a:lnTo>
                <a:lnTo>
                  <a:pt x="1829180" y="1914016"/>
                </a:lnTo>
                <a:lnTo>
                  <a:pt x="1846706" y="1914016"/>
                </a:lnTo>
                <a:lnTo>
                  <a:pt x="1864105" y="1904745"/>
                </a:lnTo>
                <a:lnTo>
                  <a:pt x="1869948" y="1898650"/>
                </a:lnTo>
                <a:lnTo>
                  <a:pt x="1875663" y="1892553"/>
                </a:lnTo>
                <a:lnTo>
                  <a:pt x="1951354" y="1769999"/>
                </a:lnTo>
                <a:lnTo>
                  <a:pt x="1977517" y="1773174"/>
                </a:lnTo>
                <a:lnTo>
                  <a:pt x="2000757" y="1773174"/>
                </a:lnTo>
                <a:lnTo>
                  <a:pt x="2058924" y="1904745"/>
                </a:lnTo>
                <a:lnTo>
                  <a:pt x="2064766" y="1914016"/>
                </a:lnTo>
                <a:lnTo>
                  <a:pt x="2070480" y="1920113"/>
                </a:lnTo>
                <a:lnTo>
                  <a:pt x="2085085" y="1929256"/>
                </a:lnTo>
                <a:lnTo>
                  <a:pt x="2102484" y="1935479"/>
                </a:lnTo>
                <a:lnTo>
                  <a:pt x="2111121" y="1935479"/>
                </a:lnTo>
                <a:lnTo>
                  <a:pt x="2119883" y="1932304"/>
                </a:lnTo>
                <a:lnTo>
                  <a:pt x="2183892" y="1910968"/>
                </a:lnTo>
                <a:lnTo>
                  <a:pt x="2192528" y="1907793"/>
                </a:lnTo>
                <a:lnTo>
                  <a:pt x="2198497" y="1901825"/>
                </a:lnTo>
                <a:lnTo>
                  <a:pt x="2210054" y="1886457"/>
                </a:lnTo>
                <a:lnTo>
                  <a:pt x="2218690" y="1868042"/>
                </a:lnTo>
                <a:lnTo>
                  <a:pt x="2218690" y="1858899"/>
                </a:lnTo>
                <a:lnTo>
                  <a:pt x="2218690" y="1849754"/>
                </a:lnTo>
                <a:lnTo>
                  <a:pt x="2189733" y="1705864"/>
                </a:lnTo>
                <a:lnTo>
                  <a:pt x="2207132" y="1690496"/>
                </a:lnTo>
                <a:lnTo>
                  <a:pt x="2227453" y="1672081"/>
                </a:lnTo>
                <a:lnTo>
                  <a:pt x="2355469" y="1724152"/>
                </a:lnTo>
                <a:lnTo>
                  <a:pt x="2364104" y="1724152"/>
                </a:lnTo>
                <a:lnTo>
                  <a:pt x="2372868" y="1727327"/>
                </a:lnTo>
                <a:lnTo>
                  <a:pt x="2413507" y="1705864"/>
                </a:lnTo>
                <a:lnTo>
                  <a:pt x="2448432" y="1632457"/>
                </a:lnTo>
                <a:lnTo>
                  <a:pt x="2451354" y="1626234"/>
                </a:lnTo>
                <a:lnTo>
                  <a:pt x="2454275" y="1613915"/>
                </a:lnTo>
                <a:lnTo>
                  <a:pt x="2451354" y="1595627"/>
                </a:lnTo>
                <a:lnTo>
                  <a:pt x="2442718" y="1580260"/>
                </a:lnTo>
                <a:lnTo>
                  <a:pt x="2436876" y="1571116"/>
                </a:lnTo>
                <a:lnTo>
                  <a:pt x="2431033" y="1565020"/>
                </a:lnTo>
                <a:lnTo>
                  <a:pt x="2314702" y="1485391"/>
                </a:lnTo>
                <a:lnTo>
                  <a:pt x="2317623" y="1461007"/>
                </a:lnTo>
                <a:lnTo>
                  <a:pt x="2317623" y="1433321"/>
                </a:lnTo>
                <a:lnTo>
                  <a:pt x="2442718" y="1372107"/>
                </a:lnTo>
                <a:lnTo>
                  <a:pt x="2451354" y="1369059"/>
                </a:lnTo>
                <a:lnTo>
                  <a:pt x="2460117" y="1362837"/>
                </a:lnTo>
                <a:lnTo>
                  <a:pt x="2468753" y="1344549"/>
                </a:lnTo>
                <a:lnTo>
                  <a:pt x="2471674" y="1326133"/>
                </a:lnTo>
                <a:lnTo>
                  <a:pt x="2471674" y="1316989"/>
                </a:lnTo>
                <a:lnTo>
                  <a:pt x="2471674" y="1307845"/>
                </a:lnTo>
                <a:lnTo>
                  <a:pt x="2448432" y="1240408"/>
                </a:lnTo>
                <a:lnTo>
                  <a:pt x="2445511" y="1231264"/>
                </a:lnTo>
                <a:lnTo>
                  <a:pt x="2439670" y="1225169"/>
                </a:lnTo>
                <a:lnTo>
                  <a:pt x="2425192" y="1212977"/>
                </a:lnTo>
                <a:lnTo>
                  <a:pt x="2410714" y="1206753"/>
                </a:lnTo>
                <a:lnTo>
                  <a:pt x="2401951" y="1206753"/>
                </a:lnTo>
                <a:lnTo>
                  <a:pt x="2390267" y="1206753"/>
                </a:lnTo>
                <a:close/>
              </a:path>
              <a:path w="2472054" h="1935479" extrusionOk="0">
                <a:moveTo>
                  <a:pt x="2178050" y="1531365"/>
                </a:moveTo>
                <a:lnTo>
                  <a:pt x="2166493" y="1549653"/>
                </a:lnTo>
                <a:lnTo>
                  <a:pt x="2154808" y="1565020"/>
                </a:lnTo>
                <a:lnTo>
                  <a:pt x="2143125" y="1583435"/>
                </a:lnTo>
                <a:lnTo>
                  <a:pt x="2128647" y="1595627"/>
                </a:lnTo>
                <a:lnTo>
                  <a:pt x="2114169" y="1607946"/>
                </a:lnTo>
                <a:lnTo>
                  <a:pt x="2096643" y="1620139"/>
                </a:lnTo>
                <a:lnTo>
                  <a:pt x="2079244" y="1629282"/>
                </a:lnTo>
                <a:lnTo>
                  <a:pt x="2061718" y="1635378"/>
                </a:lnTo>
                <a:lnTo>
                  <a:pt x="2044319" y="1641602"/>
                </a:lnTo>
                <a:lnTo>
                  <a:pt x="2023999" y="1644650"/>
                </a:lnTo>
                <a:lnTo>
                  <a:pt x="2006473" y="1647570"/>
                </a:lnTo>
                <a:lnTo>
                  <a:pt x="1986152" y="1644650"/>
                </a:lnTo>
                <a:lnTo>
                  <a:pt x="1965832" y="1644650"/>
                </a:lnTo>
                <a:lnTo>
                  <a:pt x="1948306" y="1638427"/>
                </a:lnTo>
                <a:lnTo>
                  <a:pt x="1928114" y="1632457"/>
                </a:lnTo>
                <a:lnTo>
                  <a:pt x="1910588" y="1623059"/>
                </a:lnTo>
                <a:lnTo>
                  <a:pt x="1893189" y="1613915"/>
                </a:lnTo>
                <a:lnTo>
                  <a:pt x="1875663" y="1601724"/>
                </a:lnTo>
                <a:lnTo>
                  <a:pt x="1861184" y="1586356"/>
                </a:lnTo>
                <a:lnTo>
                  <a:pt x="1846706" y="1574164"/>
                </a:lnTo>
                <a:lnTo>
                  <a:pt x="1834896" y="1555877"/>
                </a:lnTo>
                <a:lnTo>
                  <a:pt x="1826259" y="1540509"/>
                </a:lnTo>
                <a:lnTo>
                  <a:pt x="1817497" y="1522221"/>
                </a:lnTo>
                <a:lnTo>
                  <a:pt x="1808860" y="1503806"/>
                </a:lnTo>
                <a:lnTo>
                  <a:pt x="1805940" y="1482343"/>
                </a:lnTo>
                <a:lnTo>
                  <a:pt x="1800098" y="1463928"/>
                </a:lnTo>
                <a:lnTo>
                  <a:pt x="1800098" y="1442592"/>
                </a:lnTo>
                <a:lnTo>
                  <a:pt x="1800098" y="1424051"/>
                </a:lnTo>
                <a:lnTo>
                  <a:pt x="1803019" y="1402714"/>
                </a:lnTo>
                <a:lnTo>
                  <a:pt x="1805940" y="1381252"/>
                </a:lnTo>
                <a:lnTo>
                  <a:pt x="1811781" y="1362837"/>
                </a:lnTo>
                <a:lnTo>
                  <a:pt x="1820545" y="1341501"/>
                </a:lnTo>
                <a:lnTo>
                  <a:pt x="1832102" y="1323213"/>
                </a:lnTo>
                <a:lnTo>
                  <a:pt x="1843785" y="1307845"/>
                </a:lnTo>
                <a:lnTo>
                  <a:pt x="1855343" y="1289430"/>
                </a:lnTo>
                <a:lnTo>
                  <a:pt x="1901952" y="1252601"/>
                </a:lnTo>
                <a:lnTo>
                  <a:pt x="1936750" y="1237487"/>
                </a:lnTo>
                <a:lnTo>
                  <a:pt x="1954149" y="1231264"/>
                </a:lnTo>
                <a:lnTo>
                  <a:pt x="1974469" y="1228216"/>
                </a:lnTo>
                <a:lnTo>
                  <a:pt x="1991995" y="1225169"/>
                </a:lnTo>
                <a:lnTo>
                  <a:pt x="2012315" y="1228216"/>
                </a:lnTo>
                <a:lnTo>
                  <a:pt x="2032761" y="1228216"/>
                </a:lnTo>
                <a:lnTo>
                  <a:pt x="2050160" y="1234312"/>
                </a:lnTo>
                <a:lnTo>
                  <a:pt x="2070480" y="1240408"/>
                </a:lnTo>
                <a:lnTo>
                  <a:pt x="2087879" y="1249679"/>
                </a:lnTo>
                <a:lnTo>
                  <a:pt x="2105279" y="1258824"/>
                </a:lnTo>
                <a:lnTo>
                  <a:pt x="2122931" y="1271142"/>
                </a:lnTo>
                <a:lnTo>
                  <a:pt x="2137282" y="1286382"/>
                </a:lnTo>
                <a:lnTo>
                  <a:pt x="2151888" y="1298702"/>
                </a:lnTo>
                <a:lnTo>
                  <a:pt x="2163572" y="1316989"/>
                </a:lnTo>
                <a:lnTo>
                  <a:pt x="2172334" y="1332356"/>
                </a:lnTo>
                <a:lnTo>
                  <a:pt x="2180971" y="1350644"/>
                </a:lnTo>
                <a:lnTo>
                  <a:pt x="2189733" y="1369059"/>
                </a:lnTo>
                <a:lnTo>
                  <a:pt x="2192528" y="1390395"/>
                </a:lnTo>
                <a:lnTo>
                  <a:pt x="2195449" y="1408938"/>
                </a:lnTo>
                <a:lnTo>
                  <a:pt x="2198497" y="1430274"/>
                </a:lnTo>
                <a:lnTo>
                  <a:pt x="2198497" y="1448689"/>
                </a:lnTo>
                <a:lnTo>
                  <a:pt x="2195449" y="1470152"/>
                </a:lnTo>
                <a:lnTo>
                  <a:pt x="2192528" y="1491488"/>
                </a:lnTo>
                <a:lnTo>
                  <a:pt x="2186685" y="1509902"/>
                </a:lnTo>
                <a:lnTo>
                  <a:pt x="2178050" y="1531365"/>
                </a:ln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811276" y="876300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3491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Jenkins Dashboard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02F81-9850-7D43-06D6-8582232D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" t="13265" r="1350" b="7019"/>
          <a:stretch/>
        </p:blipFill>
        <p:spPr>
          <a:xfrm>
            <a:off x="2171700" y="2733675"/>
            <a:ext cx="13068300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843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Slack Notification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032EAF-EE8A-C85C-FCF3-99069EB2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7" t="5191" r="7030" b="22604"/>
          <a:stretch/>
        </p:blipFill>
        <p:spPr>
          <a:xfrm>
            <a:off x="4286249" y="1619250"/>
            <a:ext cx="11325225" cy="81248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39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Blue Ocean Plugin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ADBC5-ACE6-3959-1903-25FA1F78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533524"/>
            <a:ext cx="13792200" cy="86201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6216522" y="5365242"/>
            <a:ext cx="5854065" cy="11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/>
              <a:t>THANK YOU !</a:t>
            </a:r>
            <a:endParaRPr sz="7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710728" y="2739117"/>
            <a:ext cx="4949111" cy="661386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7757946" y="-211299"/>
            <a:ext cx="9080505" cy="10709598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2380"/>
            <a:ext cx="18288000" cy="1028462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1491130" y="1695904"/>
            <a:ext cx="5013663" cy="68951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17170" lvl="0" indent="0" defTabSz="457200">
              <a:spcAft>
                <a:spcPts val="0"/>
              </a:spcAft>
            </a:pPr>
            <a:r>
              <a:rPr lang="en-US" sz="4800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58" name="Google Shape;58;p2"/>
          <p:cNvSpPr txBox="1"/>
          <p:nvPr/>
        </p:nvSpPr>
        <p:spPr>
          <a:xfrm>
            <a:off x="7935115" y="656269"/>
            <a:ext cx="8253921" cy="8931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GitHub</a:t>
            </a:r>
          </a:p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Repo structure | Prerequisites | Installation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sym typeface="Trebuchet MS"/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sym typeface="Trebuchet MS"/>
            </a:endParaRPr>
          </a:p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Code Snippets</a:t>
            </a:r>
          </a:p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Frontend | Backend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sym typeface="Trebuchet MS"/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sym typeface="Trebuchet MS"/>
            </a:endParaRPr>
          </a:p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Deployment</a:t>
            </a:r>
          </a:p>
          <a:p>
            <a:pPr marL="1270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sym typeface="Trebuchet MS"/>
              </a:rPr>
              <a:t>Jenkins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94433" y="3996893"/>
            <a:ext cx="14899005" cy="22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Arial Black"/>
                <a:ea typeface="Arial Black"/>
                <a:cs typeface="Arial Black"/>
                <a:sym typeface="Arial Black"/>
              </a:rPr>
              <a:t>Github</a:t>
            </a:r>
            <a:r>
              <a:rPr lang="en-US" sz="4800" dirty="0">
                <a:latin typeface="Arial Black"/>
                <a:ea typeface="Arial Black"/>
                <a:cs typeface="Arial Black"/>
                <a:sym typeface="Arial Black"/>
              </a:rPr>
              <a:t> URL:</a:t>
            </a:r>
          </a:p>
          <a:p>
            <a:pPr marL="0" lvl="0" indent="0" algn="ctr" rtl="0">
              <a:lnSpc>
                <a:spcPct val="100000"/>
              </a:lnSpc>
              <a:spcBef>
                <a:spcPts val="5765"/>
              </a:spcBef>
              <a:spcAft>
                <a:spcPts val="0"/>
              </a:spcAft>
              <a:buNone/>
            </a:pPr>
            <a:r>
              <a:rPr lang="en-US" sz="4800" u="sng" dirty="0"/>
              <a:t>https://github.com/himanshu8655/rideease-backend</a:t>
            </a:r>
            <a:endParaRPr 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811276" y="974132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490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Repo Structure (Final Presentation)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E4CC4-F96B-B771-1933-94E9EBE4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00" t="24208" r="1123" b="18771"/>
          <a:stretch/>
        </p:blipFill>
        <p:spPr>
          <a:xfrm>
            <a:off x="1741251" y="2324859"/>
            <a:ext cx="14445575" cy="6731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7668232E-0F48-8D5E-D91A-0EB6FDD2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>
            <a:extLst>
              <a:ext uri="{FF2B5EF4-FFF2-40B4-BE49-F238E27FC236}">
                <a16:creationId xmlns:a16="http://schemas.microsoft.com/office/drawing/2014/main" id="{66238BCC-77CB-C993-13F5-65374A9D64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490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Repo Structure (Client - Frontend)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74A30-85FA-4981-BE6E-200A8E1C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79" t="8863" r="-2357" b="6037"/>
          <a:stretch/>
        </p:blipFill>
        <p:spPr>
          <a:xfrm>
            <a:off x="2239453" y="1866756"/>
            <a:ext cx="13809091" cy="79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4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811276" y="891005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185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Repo Structure (Server - Backend)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88008-139A-2BB9-44FD-C1AC06A8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49" t="23479" r="310" b="19379"/>
          <a:stretch/>
        </p:blipFill>
        <p:spPr>
          <a:xfrm>
            <a:off x="1350773" y="2202873"/>
            <a:ext cx="15669943" cy="7273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811275" y="662404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890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Repo Structure (Final Deliverables)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BD496-B4BE-CF49-30A3-D11356B4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54" t="12828"/>
          <a:stretch/>
        </p:blipFill>
        <p:spPr>
          <a:xfrm>
            <a:off x="3340677" y="1645968"/>
            <a:ext cx="11606644" cy="81968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9962776" y="3085025"/>
            <a:ext cx="72822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tx1"/>
                </a:solidFill>
              </a:rPr>
              <a:t>Prerequisite</a:t>
            </a:r>
            <a:endParaRPr sz="8800" dirty="0">
              <a:solidFill>
                <a:schemeClr val="tx1"/>
              </a:solidFill>
            </a:endParaRPr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5080" y="5263896"/>
            <a:ext cx="169164" cy="31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6123" y="5913120"/>
            <a:ext cx="227075" cy="2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04119" y="4666488"/>
            <a:ext cx="292607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0111" y="6362700"/>
            <a:ext cx="420624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10717529" y="4491180"/>
            <a:ext cx="7351809" cy="235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1901189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MongoDB (Atlas)</a:t>
            </a:r>
          </a:p>
          <a:p>
            <a:pPr marL="12700" marR="1901189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 Google API key, Stripe Payment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IDEs for Frontend and Backend</a:t>
            </a: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React.js, Express.js, Node.js, </a:t>
            </a:r>
            <a:r>
              <a:rPr lang="en-US" sz="2800" dirty="0" err="1">
                <a:latin typeface="Trebuchet MS"/>
                <a:ea typeface="Trebuchet MS"/>
                <a:cs typeface="Trebuchet MS"/>
                <a:sym typeface="Trebuchet MS"/>
              </a:rPr>
              <a:t>npm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5486527" y="4420311"/>
            <a:ext cx="7317740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Code Snippets</a:t>
            </a:r>
            <a:endParaRPr sz="8800" dirty="0"/>
          </a:p>
        </p:txBody>
      </p:sp>
      <p:grpSp>
        <p:nvGrpSpPr>
          <p:cNvPr id="127" name="Google Shape;127;p10"/>
          <p:cNvGrpSpPr/>
          <p:nvPr/>
        </p:nvGrpSpPr>
        <p:grpSpPr>
          <a:xfrm>
            <a:off x="8520048" y="3210305"/>
            <a:ext cx="1249680" cy="1021080"/>
            <a:chOff x="8520048" y="3210305"/>
            <a:chExt cx="1249680" cy="1021080"/>
          </a:xfrm>
        </p:grpSpPr>
        <p:sp>
          <p:nvSpPr>
            <p:cNvPr id="128" name="Google Shape;128;p10"/>
            <p:cNvSpPr/>
            <p:nvPr/>
          </p:nvSpPr>
          <p:spPr>
            <a:xfrm>
              <a:off x="8520048" y="3210305"/>
              <a:ext cx="1249680" cy="1021080"/>
            </a:xfrm>
            <a:custGeom>
              <a:avLst/>
              <a:gdLst/>
              <a:ahLst/>
              <a:cxnLst/>
              <a:rect l="l" t="t" r="r" b="b"/>
              <a:pathLst>
                <a:path w="1249679" h="1021079" extrusionOk="0">
                  <a:moveTo>
                    <a:pt x="1194561" y="176911"/>
                  </a:moveTo>
                  <a:lnTo>
                    <a:pt x="962914" y="176911"/>
                  </a:lnTo>
                  <a:lnTo>
                    <a:pt x="931926" y="52197"/>
                  </a:lnTo>
                  <a:lnTo>
                    <a:pt x="907923" y="15240"/>
                  </a:lnTo>
                  <a:lnTo>
                    <a:pt x="877061" y="0"/>
                  </a:lnTo>
                  <a:lnTo>
                    <a:pt x="864997" y="0"/>
                  </a:lnTo>
                  <a:lnTo>
                    <a:pt x="384428" y="0"/>
                  </a:lnTo>
                  <a:lnTo>
                    <a:pt x="372364" y="0"/>
                  </a:lnTo>
                  <a:lnTo>
                    <a:pt x="362076" y="3428"/>
                  </a:lnTo>
                  <a:lnTo>
                    <a:pt x="326008" y="32003"/>
                  </a:lnTo>
                  <a:lnTo>
                    <a:pt x="286511" y="176911"/>
                  </a:lnTo>
                  <a:lnTo>
                    <a:pt x="228219" y="176911"/>
                  </a:lnTo>
                  <a:lnTo>
                    <a:pt x="228219" y="170179"/>
                  </a:lnTo>
                  <a:lnTo>
                    <a:pt x="226568" y="163449"/>
                  </a:lnTo>
                  <a:lnTo>
                    <a:pt x="223011" y="158369"/>
                  </a:lnTo>
                  <a:lnTo>
                    <a:pt x="217931" y="153416"/>
                  </a:lnTo>
                  <a:lnTo>
                    <a:pt x="214502" y="148336"/>
                  </a:lnTo>
                  <a:lnTo>
                    <a:pt x="207645" y="146558"/>
                  </a:lnTo>
                  <a:lnTo>
                    <a:pt x="200786" y="143255"/>
                  </a:lnTo>
                  <a:lnTo>
                    <a:pt x="193928" y="143255"/>
                  </a:lnTo>
                  <a:lnTo>
                    <a:pt x="144145" y="143255"/>
                  </a:lnTo>
                  <a:lnTo>
                    <a:pt x="137286" y="143255"/>
                  </a:lnTo>
                  <a:lnTo>
                    <a:pt x="130428" y="146558"/>
                  </a:lnTo>
                  <a:lnTo>
                    <a:pt x="125222" y="148336"/>
                  </a:lnTo>
                  <a:lnTo>
                    <a:pt x="120142" y="153416"/>
                  </a:lnTo>
                  <a:lnTo>
                    <a:pt x="114934" y="158369"/>
                  </a:lnTo>
                  <a:lnTo>
                    <a:pt x="113156" y="163449"/>
                  </a:lnTo>
                  <a:lnTo>
                    <a:pt x="109854" y="170179"/>
                  </a:lnTo>
                  <a:lnTo>
                    <a:pt x="109854" y="176911"/>
                  </a:lnTo>
                  <a:lnTo>
                    <a:pt x="54864" y="176911"/>
                  </a:lnTo>
                  <a:lnTo>
                    <a:pt x="44576" y="178562"/>
                  </a:lnTo>
                  <a:lnTo>
                    <a:pt x="34290" y="181991"/>
                  </a:lnTo>
                  <a:lnTo>
                    <a:pt x="24002" y="185293"/>
                  </a:lnTo>
                  <a:lnTo>
                    <a:pt x="15367" y="192150"/>
                  </a:lnTo>
                  <a:lnTo>
                    <a:pt x="8508" y="200533"/>
                  </a:lnTo>
                  <a:lnTo>
                    <a:pt x="5079" y="210693"/>
                  </a:lnTo>
                  <a:lnTo>
                    <a:pt x="1650" y="220725"/>
                  </a:lnTo>
                  <a:lnTo>
                    <a:pt x="0" y="230886"/>
                  </a:lnTo>
                  <a:lnTo>
                    <a:pt x="0" y="967105"/>
                  </a:lnTo>
                  <a:lnTo>
                    <a:pt x="15367" y="1005840"/>
                  </a:lnTo>
                  <a:lnTo>
                    <a:pt x="44576" y="1020953"/>
                  </a:lnTo>
                  <a:lnTo>
                    <a:pt x="54864" y="1020953"/>
                  </a:lnTo>
                  <a:lnTo>
                    <a:pt x="1194561" y="1020953"/>
                  </a:lnTo>
                  <a:lnTo>
                    <a:pt x="1204849" y="1020953"/>
                  </a:lnTo>
                  <a:lnTo>
                    <a:pt x="1215135" y="1017651"/>
                  </a:lnTo>
                  <a:lnTo>
                    <a:pt x="1244346" y="989076"/>
                  </a:lnTo>
                  <a:lnTo>
                    <a:pt x="1249426" y="967105"/>
                  </a:lnTo>
                  <a:lnTo>
                    <a:pt x="1249426" y="230886"/>
                  </a:lnTo>
                  <a:lnTo>
                    <a:pt x="1247775" y="220725"/>
                  </a:lnTo>
                  <a:lnTo>
                    <a:pt x="1244346" y="210693"/>
                  </a:lnTo>
                  <a:lnTo>
                    <a:pt x="1240917" y="200533"/>
                  </a:lnTo>
                  <a:lnTo>
                    <a:pt x="1234058" y="192150"/>
                  </a:lnTo>
                  <a:lnTo>
                    <a:pt x="1225423" y="185293"/>
                  </a:lnTo>
                  <a:lnTo>
                    <a:pt x="1215135" y="181991"/>
                  </a:lnTo>
                  <a:lnTo>
                    <a:pt x="1204849" y="178562"/>
                  </a:lnTo>
                  <a:lnTo>
                    <a:pt x="1194561" y="176911"/>
                  </a:lnTo>
                  <a:close/>
                </a:path>
                <a:path w="1249679" h="1021079" extrusionOk="0">
                  <a:moveTo>
                    <a:pt x="825880" y="178308"/>
                  </a:moveTo>
                  <a:lnTo>
                    <a:pt x="423672" y="178308"/>
                  </a:lnTo>
                </a:path>
                <a:path w="1249679" h="1021079" extrusionOk="0">
                  <a:moveTo>
                    <a:pt x="624712" y="900684"/>
                  </a:moveTo>
                  <a:lnTo>
                    <a:pt x="595629" y="899033"/>
                  </a:lnTo>
                  <a:lnTo>
                    <a:pt x="568198" y="895604"/>
                  </a:lnTo>
                  <a:lnTo>
                    <a:pt x="516890" y="880491"/>
                  </a:lnTo>
                  <a:lnTo>
                    <a:pt x="469010" y="855091"/>
                  </a:lnTo>
                  <a:lnTo>
                    <a:pt x="448564" y="838200"/>
                  </a:lnTo>
                  <a:lnTo>
                    <a:pt x="427990" y="821309"/>
                  </a:lnTo>
                  <a:lnTo>
                    <a:pt x="393700" y="780796"/>
                  </a:lnTo>
                  <a:lnTo>
                    <a:pt x="368046" y="733552"/>
                  </a:lnTo>
                  <a:lnTo>
                    <a:pt x="352678" y="681228"/>
                  </a:lnTo>
                  <a:lnTo>
                    <a:pt x="345821" y="627253"/>
                  </a:lnTo>
                  <a:lnTo>
                    <a:pt x="352678" y="571500"/>
                  </a:lnTo>
                  <a:lnTo>
                    <a:pt x="368046" y="519175"/>
                  </a:lnTo>
                  <a:lnTo>
                    <a:pt x="393700" y="473583"/>
                  </a:lnTo>
                  <a:lnTo>
                    <a:pt x="427990" y="433197"/>
                  </a:lnTo>
                  <a:lnTo>
                    <a:pt x="469010" y="399288"/>
                  </a:lnTo>
                  <a:lnTo>
                    <a:pt x="516890" y="374015"/>
                  </a:lnTo>
                  <a:lnTo>
                    <a:pt x="568198" y="357124"/>
                  </a:lnTo>
                  <a:lnTo>
                    <a:pt x="624712" y="352171"/>
                  </a:lnTo>
                  <a:lnTo>
                    <a:pt x="681227" y="357124"/>
                  </a:lnTo>
                  <a:lnTo>
                    <a:pt x="732535" y="374015"/>
                  </a:lnTo>
                  <a:lnTo>
                    <a:pt x="780415" y="399288"/>
                  </a:lnTo>
                  <a:lnTo>
                    <a:pt x="821435" y="433197"/>
                  </a:lnTo>
                  <a:lnTo>
                    <a:pt x="855726" y="473583"/>
                  </a:lnTo>
                  <a:lnTo>
                    <a:pt x="881379" y="519175"/>
                  </a:lnTo>
                  <a:lnTo>
                    <a:pt x="896747" y="571500"/>
                  </a:lnTo>
                  <a:lnTo>
                    <a:pt x="903604" y="627253"/>
                  </a:lnTo>
                  <a:lnTo>
                    <a:pt x="896747" y="681228"/>
                  </a:lnTo>
                  <a:lnTo>
                    <a:pt x="881379" y="733552"/>
                  </a:lnTo>
                  <a:lnTo>
                    <a:pt x="855726" y="780796"/>
                  </a:lnTo>
                  <a:lnTo>
                    <a:pt x="821435" y="821309"/>
                  </a:lnTo>
                  <a:lnTo>
                    <a:pt x="780415" y="855091"/>
                  </a:lnTo>
                  <a:lnTo>
                    <a:pt x="732535" y="880491"/>
                  </a:lnTo>
                  <a:lnTo>
                    <a:pt x="681227" y="895604"/>
                  </a:lnTo>
                  <a:lnTo>
                    <a:pt x="624712" y="900684"/>
                  </a:lnTo>
                  <a:close/>
                </a:path>
                <a:path w="1249679" h="1021079" extrusionOk="0">
                  <a:moveTo>
                    <a:pt x="624712" y="809244"/>
                  </a:moveTo>
                  <a:lnTo>
                    <a:pt x="605790" y="809244"/>
                  </a:lnTo>
                  <a:lnTo>
                    <a:pt x="586867" y="805815"/>
                  </a:lnTo>
                  <a:lnTo>
                    <a:pt x="535304" y="787273"/>
                  </a:lnTo>
                  <a:lnTo>
                    <a:pt x="506095" y="767080"/>
                  </a:lnTo>
                  <a:lnTo>
                    <a:pt x="492378" y="755269"/>
                  </a:lnTo>
                  <a:lnTo>
                    <a:pt x="459612" y="713105"/>
                  </a:lnTo>
                  <a:lnTo>
                    <a:pt x="442468" y="664337"/>
                  </a:lnTo>
                  <a:lnTo>
                    <a:pt x="437260" y="627253"/>
                  </a:lnTo>
                  <a:lnTo>
                    <a:pt x="439039" y="608711"/>
                  </a:lnTo>
                  <a:lnTo>
                    <a:pt x="442468" y="590169"/>
                  </a:lnTo>
                  <a:lnTo>
                    <a:pt x="445897" y="571626"/>
                  </a:lnTo>
                  <a:lnTo>
                    <a:pt x="469900" y="524383"/>
                  </a:lnTo>
                  <a:lnTo>
                    <a:pt x="506095" y="485648"/>
                  </a:lnTo>
                  <a:lnTo>
                    <a:pt x="552450" y="458724"/>
                  </a:lnTo>
                  <a:lnTo>
                    <a:pt x="569722" y="451866"/>
                  </a:lnTo>
                  <a:lnTo>
                    <a:pt x="586867" y="446913"/>
                  </a:lnTo>
                  <a:lnTo>
                    <a:pt x="605790" y="445262"/>
                  </a:lnTo>
                  <a:lnTo>
                    <a:pt x="624712" y="443611"/>
                  </a:lnTo>
                  <a:lnTo>
                    <a:pt x="643635" y="445262"/>
                  </a:lnTo>
                  <a:lnTo>
                    <a:pt x="662558" y="446913"/>
                  </a:lnTo>
                  <a:lnTo>
                    <a:pt x="679830" y="451866"/>
                  </a:lnTo>
                  <a:lnTo>
                    <a:pt x="696976" y="458724"/>
                  </a:lnTo>
                  <a:lnTo>
                    <a:pt x="714121" y="465454"/>
                  </a:lnTo>
                  <a:lnTo>
                    <a:pt x="729615" y="475488"/>
                  </a:lnTo>
                  <a:lnTo>
                    <a:pt x="769111" y="510921"/>
                  </a:lnTo>
                  <a:lnTo>
                    <a:pt x="796671" y="554736"/>
                  </a:lnTo>
                  <a:lnTo>
                    <a:pt x="806957" y="590169"/>
                  </a:lnTo>
                  <a:lnTo>
                    <a:pt x="810386" y="608711"/>
                  </a:lnTo>
                  <a:lnTo>
                    <a:pt x="812165" y="627253"/>
                  </a:lnTo>
                  <a:lnTo>
                    <a:pt x="810386" y="645795"/>
                  </a:lnTo>
                  <a:lnTo>
                    <a:pt x="806957" y="664337"/>
                  </a:lnTo>
                  <a:lnTo>
                    <a:pt x="789812" y="713105"/>
                  </a:lnTo>
                  <a:lnTo>
                    <a:pt x="757047" y="755269"/>
                  </a:lnTo>
                  <a:lnTo>
                    <a:pt x="714121" y="787273"/>
                  </a:lnTo>
                  <a:lnTo>
                    <a:pt x="662558" y="805815"/>
                  </a:lnTo>
                  <a:lnTo>
                    <a:pt x="643635" y="809244"/>
                  </a:lnTo>
                  <a:lnTo>
                    <a:pt x="624712" y="809244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62642" y="3503675"/>
              <a:ext cx="223774" cy="1584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</TotalTime>
  <Words>158</Words>
  <Application>Microsoft Office PowerPoint</Application>
  <PresentationFormat>Custom</PresentationFormat>
  <Paragraphs>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 Black</vt:lpstr>
      <vt:lpstr>Arial</vt:lpstr>
      <vt:lpstr>Trebuchet MS</vt:lpstr>
      <vt:lpstr>Wingdings 3</vt:lpstr>
      <vt:lpstr>Century Gothic</vt:lpstr>
      <vt:lpstr>Ion Boardroom</vt:lpstr>
      <vt:lpstr>RideEase</vt:lpstr>
      <vt:lpstr>Agenda</vt:lpstr>
      <vt:lpstr>Github URL: https://github.com/himanshu8655/rideease-backend</vt:lpstr>
      <vt:lpstr>Repo Structure (Final Presentation)</vt:lpstr>
      <vt:lpstr>Repo Structure (Client - Frontend)</vt:lpstr>
      <vt:lpstr>Repo Structure (Server - Backend)</vt:lpstr>
      <vt:lpstr>Repo Structure (Final Deliverables)</vt:lpstr>
      <vt:lpstr>Prerequisite</vt:lpstr>
      <vt:lpstr>Code Snippets</vt:lpstr>
      <vt:lpstr>Search Ride (Backend)</vt:lpstr>
      <vt:lpstr>Stripe Payment (Frontend)</vt:lpstr>
      <vt:lpstr>Reviews (Vehicle Reviews-Frontend)</vt:lpstr>
      <vt:lpstr>Reviews (Ride Reviews-Backend)</vt:lpstr>
      <vt:lpstr>Ride History (Ride History-Frontend)</vt:lpstr>
      <vt:lpstr>Deployment</vt:lpstr>
      <vt:lpstr>Jenkins Dashboard</vt:lpstr>
      <vt:lpstr>Slack Notification</vt:lpstr>
      <vt:lpstr>Blue Ocean Plugin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HIMANSHU GARG - 30112022</cp:lastModifiedBy>
  <cp:revision>4</cp:revision>
  <dcterms:created xsi:type="dcterms:W3CDTF">2024-12-15T02:46:43Z</dcterms:created>
  <dcterms:modified xsi:type="dcterms:W3CDTF">2025-05-05T02:04:36Z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2024-12-15T00:00:00Z</vt:filetime>
  </property>
  <property fmtid="{D5CDD505-2E9C-101B-9397-08002B2CF9AE}" pid="3" name="Producer">
    <vt:lpwstr>3-Heights(TM) PDF Security Shell 4.8.25.2 (http://www.pdf-tools.com)</vt:lpwstr>
  </property>
</Properties>
</file>